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9C97-8BDA-4042-84A8-1F2AA371D088}" type="datetimeFigureOut">
              <a:rPr kumimoji="1" lang="ja-JP" altLang="en-US" smtClean="0"/>
              <a:pPr/>
              <a:t>2012/8/29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B3037-EF18-44CE-AC8F-10B171DC9E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9C97-8BDA-4042-84A8-1F2AA371D088}" type="datetimeFigureOut">
              <a:rPr kumimoji="1" lang="ja-JP" altLang="en-US" smtClean="0"/>
              <a:pPr/>
              <a:t>2012/8/29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B3037-EF18-44CE-AC8F-10B171DC9E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9C97-8BDA-4042-84A8-1F2AA371D088}" type="datetimeFigureOut">
              <a:rPr kumimoji="1" lang="ja-JP" altLang="en-US" smtClean="0"/>
              <a:pPr/>
              <a:t>2012/8/29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B3037-EF18-44CE-AC8F-10B171DC9E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9C97-8BDA-4042-84A8-1F2AA371D088}" type="datetimeFigureOut">
              <a:rPr kumimoji="1" lang="ja-JP" altLang="en-US" smtClean="0"/>
              <a:pPr/>
              <a:t>2012/8/29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B3037-EF18-44CE-AC8F-10B171DC9E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9C97-8BDA-4042-84A8-1F2AA371D088}" type="datetimeFigureOut">
              <a:rPr kumimoji="1" lang="ja-JP" altLang="en-US" smtClean="0"/>
              <a:pPr/>
              <a:t>2012/8/29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B3037-EF18-44CE-AC8F-10B171DC9E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9C97-8BDA-4042-84A8-1F2AA371D088}" type="datetimeFigureOut">
              <a:rPr kumimoji="1" lang="ja-JP" altLang="en-US" smtClean="0"/>
              <a:pPr/>
              <a:t>2012/8/29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B3037-EF18-44CE-AC8F-10B171DC9E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9C97-8BDA-4042-84A8-1F2AA371D088}" type="datetimeFigureOut">
              <a:rPr kumimoji="1" lang="ja-JP" altLang="en-US" smtClean="0"/>
              <a:pPr/>
              <a:t>2012/8/29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B3037-EF18-44CE-AC8F-10B171DC9E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9C97-8BDA-4042-84A8-1F2AA371D088}" type="datetimeFigureOut">
              <a:rPr kumimoji="1" lang="ja-JP" altLang="en-US" smtClean="0"/>
              <a:pPr/>
              <a:t>2012/8/29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B3037-EF18-44CE-AC8F-10B171DC9E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9C97-8BDA-4042-84A8-1F2AA371D088}" type="datetimeFigureOut">
              <a:rPr kumimoji="1" lang="ja-JP" altLang="en-US" smtClean="0"/>
              <a:pPr/>
              <a:t>2012/8/29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B3037-EF18-44CE-AC8F-10B171DC9E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9C97-8BDA-4042-84A8-1F2AA371D088}" type="datetimeFigureOut">
              <a:rPr kumimoji="1" lang="ja-JP" altLang="en-US" smtClean="0"/>
              <a:pPr/>
              <a:t>2012/8/29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B3037-EF18-44CE-AC8F-10B171DC9E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9C97-8BDA-4042-84A8-1F2AA371D088}" type="datetimeFigureOut">
              <a:rPr kumimoji="1" lang="ja-JP" altLang="en-US" smtClean="0"/>
              <a:pPr/>
              <a:t>2012/8/29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B3037-EF18-44CE-AC8F-10B171DC9E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09C97-8BDA-4042-84A8-1F2AA371D088}" type="datetimeFigureOut">
              <a:rPr kumimoji="1" lang="ja-JP" altLang="en-US" smtClean="0"/>
              <a:pPr/>
              <a:t>2012/8/29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B3037-EF18-44CE-AC8F-10B171DC9E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"/>
            <a:ext cx="875607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テーマ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情報通信課</dc:creator>
  <cp:lastModifiedBy>user</cp:lastModifiedBy>
  <cp:revision>4</cp:revision>
  <dcterms:created xsi:type="dcterms:W3CDTF">2012-08-22T03:29:54Z</dcterms:created>
  <dcterms:modified xsi:type="dcterms:W3CDTF">2012-08-29T12:56:19Z</dcterms:modified>
</cp:coreProperties>
</file>